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Progress Check 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Разработана учителем  английского языка</a:t>
            </a:r>
          </a:p>
          <a:p>
            <a:pPr algn="r"/>
            <a:r>
              <a:rPr lang="ru-RU" dirty="0" err="1" smtClean="0"/>
              <a:t>Чебанюк</a:t>
            </a:r>
            <a:r>
              <a:rPr lang="ru-RU" dirty="0" smtClean="0"/>
              <a:t> О. Г.</a:t>
            </a:r>
          </a:p>
          <a:p>
            <a:pPr algn="r"/>
            <a:r>
              <a:rPr lang="ru-RU" dirty="0" smtClean="0"/>
              <a:t>2017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4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1 p 56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sz="3200" b="1" dirty="0"/>
              <a:t>1 torture </a:t>
            </a:r>
            <a:r>
              <a:rPr lang="en-US" sz="3200" b="1" dirty="0" smtClean="0"/>
              <a:t>                6 </a:t>
            </a:r>
            <a:r>
              <a:rPr lang="en-US" sz="3200" b="1" dirty="0"/>
              <a:t>survived</a:t>
            </a:r>
          </a:p>
          <a:p>
            <a:pPr marL="68580" indent="0">
              <a:buNone/>
            </a:pPr>
            <a:r>
              <a:rPr lang="en-US" sz="3200" b="1" dirty="0"/>
              <a:t>2 rustling </a:t>
            </a:r>
            <a:r>
              <a:rPr lang="en-US" sz="3200" b="1" dirty="0" smtClean="0"/>
              <a:t>                7 </a:t>
            </a:r>
            <a:r>
              <a:rPr lang="en-US" sz="3200" b="1" dirty="0"/>
              <a:t>glimpse</a:t>
            </a:r>
          </a:p>
          <a:p>
            <a:pPr marL="68580" indent="0">
              <a:buNone/>
            </a:pPr>
            <a:r>
              <a:rPr lang="en-US" sz="3200" b="1" dirty="0"/>
              <a:t>3 violent </a:t>
            </a:r>
            <a:r>
              <a:rPr lang="en-US" sz="3200" b="1" dirty="0" smtClean="0"/>
              <a:t>                8 </a:t>
            </a:r>
            <a:r>
              <a:rPr lang="en-US" sz="3200" b="1" dirty="0"/>
              <a:t>Sightings</a:t>
            </a:r>
          </a:p>
          <a:p>
            <a:pPr marL="68580" indent="0">
              <a:buNone/>
            </a:pPr>
            <a:r>
              <a:rPr lang="en-US" sz="3200" b="1" dirty="0"/>
              <a:t>4 dull </a:t>
            </a:r>
            <a:r>
              <a:rPr lang="en-US" sz="3200" b="1" dirty="0" smtClean="0"/>
              <a:t>                      9 </a:t>
            </a:r>
            <a:r>
              <a:rPr lang="en-US" sz="3200" b="1" dirty="0"/>
              <a:t>illusion</a:t>
            </a:r>
          </a:p>
          <a:p>
            <a:pPr marL="68580" indent="0">
              <a:buNone/>
            </a:pPr>
            <a:r>
              <a:rPr lang="en-US" sz="3200" b="1" dirty="0"/>
              <a:t>5 mythical </a:t>
            </a:r>
            <a:r>
              <a:rPr lang="en-US" sz="3200" b="1" dirty="0" smtClean="0"/>
              <a:t>             10 humped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517232"/>
            <a:ext cx="1856606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53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2 p 56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323652"/>
            <a:ext cx="8424936" cy="3508977"/>
          </a:xfrm>
        </p:spPr>
        <p:txBody>
          <a:bodyPr/>
          <a:lstStyle/>
          <a:p>
            <a:pPr marL="68580" indent="0">
              <a:buNone/>
            </a:pPr>
            <a:r>
              <a:rPr lang="en-US" sz="2800" b="1" dirty="0"/>
              <a:t>1 hadn’t gone/been out </a:t>
            </a:r>
            <a:r>
              <a:rPr lang="en-US" sz="2800" b="1" dirty="0" smtClean="0"/>
              <a:t>  6 </a:t>
            </a:r>
            <a:r>
              <a:rPr lang="en-US" sz="2800" b="1" dirty="0"/>
              <a:t>had been eating</a:t>
            </a:r>
          </a:p>
          <a:p>
            <a:pPr marL="68580" indent="0">
              <a:buNone/>
            </a:pPr>
            <a:r>
              <a:rPr lang="en-US" sz="2800" b="1" dirty="0"/>
              <a:t>2 had been walking </a:t>
            </a:r>
            <a:r>
              <a:rPr lang="en-US" sz="2800" b="1" dirty="0" smtClean="0"/>
              <a:t>          7 </a:t>
            </a:r>
            <a:r>
              <a:rPr lang="en-US" sz="2800" b="1" dirty="0"/>
              <a:t>was washing</a:t>
            </a:r>
          </a:p>
          <a:p>
            <a:pPr marL="68580" indent="0">
              <a:buNone/>
            </a:pPr>
            <a:r>
              <a:rPr lang="en-US" sz="2800" b="1" dirty="0"/>
              <a:t>3 were lying </a:t>
            </a:r>
            <a:r>
              <a:rPr lang="en-US" sz="2800" b="1" dirty="0" smtClean="0"/>
              <a:t>                        8 </a:t>
            </a:r>
            <a:r>
              <a:rPr lang="en-US" sz="2800" b="1" dirty="0"/>
              <a:t>didn’t watch</a:t>
            </a:r>
          </a:p>
          <a:p>
            <a:pPr marL="68580" indent="0">
              <a:buNone/>
            </a:pPr>
            <a:r>
              <a:rPr lang="en-US" sz="2800" b="1" dirty="0"/>
              <a:t>4 had mown </a:t>
            </a:r>
            <a:r>
              <a:rPr lang="en-US" sz="2800" b="1" dirty="0" smtClean="0"/>
              <a:t>                       9 </a:t>
            </a:r>
            <a:r>
              <a:rPr lang="en-US" sz="2800" b="1" dirty="0"/>
              <a:t>had been cooking</a:t>
            </a:r>
          </a:p>
          <a:p>
            <a:pPr marL="68580" indent="0">
              <a:buNone/>
            </a:pPr>
            <a:r>
              <a:rPr lang="en-US" sz="2800" b="1" dirty="0"/>
              <a:t>5 was worrying </a:t>
            </a:r>
            <a:r>
              <a:rPr lang="en-US" sz="2800" b="1" dirty="0" smtClean="0"/>
              <a:t>                   10 </a:t>
            </a:r>
            <a:r>
              <a:rPr lang="en-US" sz="2800" b="1" dirty="0"/>
              <a:t>hadn’t </a:t>
            </a:r>
            <a:r>
              <a:rPr lang="en-US" sz="2800" b="1" dirty="0" smtClean="0"/>
              <a:t>finished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65204"/>
            <a:ext cx="2038291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74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3 p 56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b="1" dirty="0"/>
              <a:t>1 good </a:t>
            </a:r>
            <a:r>
              <a:rPr lang="en-US" sz="3200" b="1" dirty="0" smtClean="0"/>
              <a:t>        4 </a:t>
            </a:r>
            <a:r>
              <a:rPr lang="en-US" sz="3200" b="1" dirty="0"/>
              <a:t>deep</a:t>
            </a:r>
          </a:p>
          <a:p>
            <a:pPr marL="68580" indent="0">
              <a:buNone/>
            </a:pPr>
            <a:r>
              <a:rPr lang="en-US" sz="3200" b="1" dirty="0"/>
              <a:t>2 three </a:t>
            </a:r>
            <a:r>
              <a:rPr lang="en-US" sz="3200" b="1" dirty="0" smtClean="0"/>
              <a:t>         5 </a:t>
            </a:r>
            <a:r>
              <a:rPr lang="en-US" sz="3200" b="1" dirty="0"/>
              <a:t>well</a:t>
            </a:r>
          </a:p>
          <a:p>
            <a:pPr marL="68580" indent="0">
              <a:buNone/>
            </a:pPr>
            <a:r>
              <a:rPr lang="en-US" sz="3200" b="1" dirty="0"/>
              <a:t>3 </a:t>
            </a:r>
            <a:r>
              <a:rPr lang="en-US" sz="3200" b="1" dirty="0" smtClean="0"/>
              <a:t>blue</a:t>
            </a:r>
            <a:endParaRPr lang="en-US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535306"/>
            <a:ext cx="1938139" cy="88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64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4 p 56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323652"/>
            <a:ext cx="7788344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b="1" dirty="0"/>
              <a:t>1 </a:t>
            </a:r>
            <a:r>
              <a:rPr lang="en-US" sz="3200" b="1" dirty="0" smtClean="0"/>
              <a:t>about              3 </a:t>
            </a:r>
            <a:r>
              <a:rPr lang="en-US" sz="3200" b="1" dirty="0"/>
              <a:t>from </a:t>
            </a:r>
            <a:r>
              <a:rPr lang="en-US" sz="3200" b="1" dirty="0" smtClean="0"/>
              <a:t>               5 </a:t>
            </a:r>
            <a:r>
              <a:rPr lang="en-US" sz="3200" b="1" dirty="0"/>
              <a:t>in</a:t>
            </a:r>
          </a:p>
          <a:p>
            <a:pPr marL="68580" indent="0">
              <a:buNone/>
            </a:pPr>
            <a:r>
              <a:rPr lang="en-US" sz="3200" b="1" dirty="0"/>
              <a:t>2 of </a:t>
            </a:r>
            <a:r>
              <a:rPr lang="en-US" sz="3200" b="1" dirty="0" smtClean="0"/>
              <a:t>                     4 </a:t>
            </a:r>
            <a:r>
              <a:rPr lang="en-US" sz="3200" b="1" dirty="0"/>
              <a:t>of</a:t>
            </a:r>
            <a:endParaRPr lang="ru-RU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81128"/>
            <a:ext cx="2387744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80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5 p 56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b="1" dirty="0"/>
              <a:t>1 up </a:t>
            </a:r>
            <a:r>
              <a:rPr lang="en-US" sz="3200" b="1" dirty="0" smtClean="0"/>
              <a:t>             3 </a:t>
            </a:r>
            <a:r>
              <a:rPr lang="en-US" sz="3200" b="1" dirty="0"/>
              <a:t>over </a:t>
            </a:r>
            <a:r>
              <a:rPr lang="en-US" sz="3200" b="1" dirty="0" smtClean="0"/>
              <a:t>           5 </a:t>
            </a:r>
            <a:r>
              <a:rPr lang="en-US" sz="3200" b="1" dirty="0"/>
              <a:t>down</a:t>
            </a:r>
          </a:p>
          <a:p>
            <a:pPr marL="68580" indent="0">
              <a:buNone/>
            </a:pPr>
            <a:r>
              <a:rPr lang="en-US" sz="3200" b="1" dirty="0"/>
              <a:t>2 across </a:t>
            </a:r>
            <a:r>
              <a:rPr lang="en-US" sz="3200" b="1" dirty="0" smtClean="0"/>
              <a:t>       4 </a:t>
            </a:r>
            <a:r>
              <a:rPr lang="en-US" sz="3200" b="1" dirty="0"/>
              <a:t>out</a:t>
            </a:r>
            <a:endParaRPr lang="ru-RU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182" y="4869160"/>
            <a:ext cx="2176857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69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6 p 56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b="1" dirty="0"/>
              <a:t>1 d </a:t>
            </a:r>
            <a:endParaRPr lang="en-US" sz="2800" b="1" dirty="0" smtClean="0"/>
          </a:p>
          <a:p>
            <a:pPr marL="68580" indent="0">
              <a:buNone/>
            </a:pPr>
            <a:r>
              <a:rPr lang="en-US" sz="2800" b="1" dirty="0" smtClean="0"/>
              <a:t>2 c</a:t>
            </a:r>
          </a:p>
          <a:p>
            <a:pPr marL="68580" indent="0">
              <a:buNone/>
            </a:pPr>
            <a:r>
              <a:rPr lang="en-US" sz="2800" b="1" dirty="0" smtClean="0"/>
              <a:t>3 e</a:t>
            </a:r>
          </a:p>
          <a:p>
            <a:pPr marL="68580" indent="0">
              <a:buNone/>
            </a:pPr>
            <a:r>
              <a:rPr lang="en-US" sz="2800" b="1" dirty="0" smtClean="0"/>
              <a:t>4 a</a:t>
            </a:r>
          </a:p>
          <a:p>
            <a:pPr marL="68580" indent="0">
              <a:buNone/>
            </a:pPr>
            <a:r>
              <a:rPr lang="en-US" sz="2800" b="1" dirty="0" smtClean="0"/>
              <a:t>5 </a:t>
            </a:r>
            <a:r>
              <a:rPr lang="en-US" sz="2800" b="1" dirty="0"/>
              <a:t>b</a:t>
            </a: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78" y="5013176"/>
            <a:ext cx="2049745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96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mark: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100</a:t>
            </a:r>
            <a:r>
              <a:rPr lang="ru-RU" sz="2800" b="1" dirty="0" smtClean="0"/>
              <a:t> </a:t>
            </a:r>
            <a:r>
              <a:rPr lang="en-US" sz="2800" b="1" dirty="0" smtClean="0"/>
              <a:t>–</a:t>
            </a:r>
            <a:r>
              <a:rPr lang="ru-RU" sz="2800" b="1" dirty="0" smtClean="0"/>
              <a:t> </a:t>
            </a:r>
            <a:r>
              <a:rPr lang="en-US" sz="2800" b="1" dirty="0" smtClean="0"/>
              <a:t>90  -  </a:t>
            </a:r>
            <a:r>
              <a:rPr lang="ru-RU" sz="2800" b="1" dirty="0" smtClean="0"/>
              <a:t>«5»</a:t>
            </a:r>
          </a:p>
          <a:p>
            <a:r>
              <a:rPr lang="ru-RU" sz="2800" b="1" dirty="0" smtClean="0"/>
              <a:t>89 – 75   -  «4»</a:t>
            </a:r>
          </a:p>
          <a:p>
            <a:r>
              <a:rPr lang="ru-RU" sz="2800" b="1" dirty="0" smtClean="0"/>
              <a:t>74 – 50  -  «3»</a:t>
            </a:r>
          </a:p>
          <a:p>
            <a:r>
              <a:rPr lang="ru-RU" sz="2800" b="1" dirty="0" smtClean="0"/>
              <a:t>49 – 0  -  «2»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94438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</TotalTime>
  <Words>164</Words>
  <Application>Microsoft Office PowerPoint</Application>
  <PresentationFormat>Экран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Progress Check 3</vt:lpstr>
      <vt:lpstr>Ex 1 p 56</vt:lpstr>
      <vt:lpstr>Ex 2 p 56</vt:lpstr>
      <vt:lpstr>Ex 3 p 56</vt:lpstr>
      <vt:lpstr>Ex 4 p 56</vt:lpstr>
      <vt:lpstr>Ex 5 p 56</vt:lpstr>
      <vt:lpstr>Ex 6 p 56</vt:lpstr>
      <vt:lpstr>Your mark: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Check 3</dc:title>
  <dc:creator>Ольга</dc:creator>
  <cp:lastModifiedBy>Ольга</cp:lastModifiedBy>
  <cp:revision>2</cp:revision>
  <dcterms:created xsi:type="dcterms:W3CDTF">2017-02-12T09:36:27Z</dcterms:created>
  <dcterms:modified xsi:type="dcterms:W3CDTF">2017-02-12T09:50:46Z</dcterms:modified>
</cp:coreProperties>
</file>